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Avoir</a:t>
            </a:r>
            <a:r>
              <a:rPr lang="en-US" dirty="0" smtClean="0"/>
              <a:t>, </a:t>
            </a:r>
            <a:r>
              <a:rPr lang="en-US" dirty="0" err="1" smtClean="0"/>
              <a:t>être</a:t>
            </a:r>
            <a:r>
              <a:rPr lang="en-US" dirty="0" smtClean="0"/>
              <a:t>, faire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</a:t>
            </a:r>
            <a:r>
              <a:rPr lang="en-US" dirty="0" err="1" smtClean="0"/>
              <a:t>va</a:t>
            </a:r>
            <a:r>
              <a:rPr lang="en-US" dirty="0" smtClean="0"/>
              <a:t> les </a:t>
            </a:r>
            <a:r>
              <a:rPr lang="en-US" dirty="0" err="1" smtClean="0"/>
              <a:t>conquerir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23080" cy="924475"/>
          </a:xfrm>
        </p:spPr>
        <p:txBody>
          <a:bodyPr/>
          <a:lstStyle/>
          <a:p>
            <a:r>
              <a:rPr lang="en-US" dirty="0" err="1" smtClean="0"/>
              <a:t>Conjuguez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19413640"/>
              </p:ext>
            </p:extLst>
          </p:nvPr>
        </p:nvGraphicFramePr>
        <p:xfrm>
          <a:off x="5181600" y="1143000"/>
          <a:ext cx="30708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17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70012693"/>
              </p:ext>
            </p:extLst>
          </p:nvPr>
        </p:nvGraphicFramePr>
        <p:xfrm>
          <a:off x="914400" y="1143000"/>
          <a:ext cx="307403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211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019342"/>
              </p:ext>
            </p:extLst>
          </p:nvPr>
        </p:nvGraphicFramePr>
        <p:xfrm>
          <a:off x="3112770" y="3979492"/>
          <a:ext cx="29184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0655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0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d’accord</a:t>
            </a:r>
            <a:r>
              <a:rPr lang="en-US" b="1" dirty="0" smtClean="0"/>
              <a:t> avec </a:t>
            </a:r>
            <a:r>
              <a:rPr lang="en-US" b="1" dirty="0" err="1" smtClean="0"/>
              <a:t>moi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d’accord</a:t>
            </a:r>
            <a:r>
              <a:rPr lang="en-US" dirty="0"/>
              <a:t> avec = </a:t>
            </a:r>
            <a:r>
              <a:rPr lang="en-US" dirty="0" smtClean="0"/>
              <a:t>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Madelyn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à </a:t>
            </a:r>
            <a:r>
              <a:rPr lang="en-US" b="1" dirty="0" err="1" smtClean="0"/>
              <a:t>l’heure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à </a:t>
            </a:r>
            <a:r>
              <a:rPr lang="en-US" dirty="0" err="1" smtClean="0"/>
              <a:t>l’heure</a:t>
            </a:r>
            <a:r>
              <a:rPr lang="en-US" dirty="0" smtClean="0"/>
              <a:t> = 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Mme. </a:t>
            </a:r>
            <a:r>
              <a:rPr lang="en-US" b="1" dirty="0" err="1" smtClean="0"/>
              <a:t>Biega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 </a:t>
            </a:r>
            <a:r>
              <a:rPr lang="en-US" b="1" dirty="0" err="1" smtClean="0"/>
              <a:t>avance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</a:t>
            </a:r>
            <a:r>
              <a:rPr lang="en-US" dirty="0" err="1" smtClean="0"/>
              <a:t>avance</a:t>
            </a:r>
            <a:r>
              <a:rPr lang="en-US" dirty="0" smtClean="0"/>
              <a:t> = 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Glenn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en retard.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retard = 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1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087" y="304800"/>
            <a:ext cx="7125113" cy="924475"/>
          </a:xfrm>
        </p:spPr>
        <p:txBody>
          <a:bodyPr/>
          <a:lstStyle/>
          <a:p>
            <a:r>
              <a:rPr lang="en-US" dirty="0" smtClean="0"/>
              <a:t>Les expressions avec 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066800"/>
            <a:ext cx="7125112" cy="518160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b="1" dirty="0" smtClean="0"/>
              <a:t>Il a quatorze ans.</a:t>
            </a:r>
          </a:p>
          <a:p>
            <a:pPr lvl="1"/>
            <a:r>
              <a:rPr lang="fr-CA" dirty="0" smtClean="0"/>
              <a:t>Avoir # ans = ____________________________________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La température est trente degrés. Vous avez chaud?/ C’est l’hiver. Nous avons froid.</a:t>
            </a:r>
          </a:p>
          <a:p>
            <a:pPr lvl="1"/>
            <a:r>
              <a:rPr lang="fr-CA" dirty="0" smtClean="0"/>
              <a:t>Avoir chaud/froid = ________________________________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À 11h 30, j’ai faim./Mme., </a:t>
            </a:r>
            <a:r>
              <a:rPr lang="fr-CA" b="1" dirty="0" err="1" smtClean="0"/>
              <a:t>puis-j’aller</a:t>
            </a:r>
            <a:r>
              <a:rPr lang="fr-CA" b="1" dirty="0" smtClean="0"/>
              <a:t> boire de l’eau? J’ai soif.</a:t>
            </a:r>
          </a:p>
          <a:p>
            <a:pPr lvl="1"/>
            <a:r>
              <a:rPr lang="fr-CA" dirty="0" smtClean="0"/>
              <a:t>Avoir faim/soif = __________________________________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J’ai peur des films d’horreur.</a:t>
            </a:r>
          </a:p>
          <a:p>
            <a:pPr lvl="1"/>
            <a:r>
              <a:rPr lang="fr-CA" dirty="0" smtClean="0"/>
              <a:t>Avoir peur = _____________________________________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Elle a raison./Il a tort.</a:t>
            </a:r>
          </a:p>
          <a:p>
            <a:pPr lvl="1"/>
            <a:r>
              <a:rPr lang="fr-CA" dirty="0" smtClean="0"/>
              <a:t>Avoir raison/tort = ________________________________</a:t>
            </a:r>
          </a:p>
          <a:p>
            <a:r>
              <a:rPr lang="fr-CA" b="1" dirty="0" smtClean="0"/>
              <a:t>Rachel a </a:t>
            </a:r>
            <a:r>
              <a:rPr lang="fr-CA" b="1" dirty="0" smtClean="0"/>
              <a:t>besoin d’un crayon pour écrire.</a:t>
            </a:r>
          </a:p>
          <a:p>
            <a:pPr lvl="1"/>
            <a:r>
              <a:rPr lang="fr-CA" dirty="0" smtClean="0"/>
              <a:t>Avoir besoin de = 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74241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FAIRE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524001"/>
            <a:ext cx="7125112" cy="4724400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b="1" dirty="0" smtClean="0"/>
              <a:t>Il fait </a:t>
            </a:r>
            <a:r>
              <a:rPr lang="en-US" b="1" dirty="0" err="1" smtClean="0"/>
              <a:t>froid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err="1" smtClean="0"/>
              <a:t>chaud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</a:t>
            </a:r>
            <a:r>
              <a:rPr lang="en-US" b="1" dirty="0" err="1" smtClean="0"/>
              <a:t>soleil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vent…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météo</a:t>
            </a:r>
            <a:r>
              <a:rPr lang="en-US" dirty="0" smtClean="0"/>
              <a:t> = ______________________________________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smtClean="0"/>
              <a:t>Sam fait </a:t>
            </a:r>
            <a:r>
              <a:rPr lang="en-US" b="1" dirty="0" err="1" smtClean="0"/>
              <a:t>toujours</a:t>
            </a:r>
            <a:r>
              <a:rPr lang="en-US" b="1" dirty="0" smtClean="0"/>
              <a:t> attention.</a:t>
            </a:r>
          </a:p>
          <a:p>
            <a:pPr lvl="1"/>
            <a:r>
              <a:rPr lang="en-US" dirty="0" smtClean="0"/>
              <a:t>Faire attention = 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Taylor </a:t>
            </a:r>
            <a:r>
              <a:rPr lang="en-US" b="1" dirty="0" err="1" smtClean="0"/>
              <a:t>aime</a:t>
            </a:r>
            <a:r>
              <a:rPr lang="en-US" b="1" dirty="0" smtClean="0"/>
              <a:t> </a:t>
            </a:r>
            <a:r>
              <a:rPr lang="en-US" b="1" dirty="0" smtClean="0"/>
              <a:t>faire la cuisine.</a:t>
            </a:r>
          </a:p>
          <a:p>
            <a:pPr lvl="1"/>
            <a:r>
              <a:rPr lang="en-US" dirty="0" smtClean="0"/>
              <a:t>Faire la cuisine = __________________________________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________________________________________________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Sebastian et Matt font </a:t>
            </a:r>
            <a:r>
              <a:rPr lang="en-US" b="1" dirty="0" err="1" smtClean="0"/>
              <a:t>une</a:t>
            </a:r>
            <a:r>
              <a:rPr lang="en-US" b="1" dirty="0" smtClean="0"/>
              <a:t> promenades après le diner.</a:t>
            </a:r>
          </a:p>
          <a:p>
            <a:pPr lvl="1"/>
            <a:r>
              <a:rPr lang="en-US" dirty="0" smtClean="0"/>
              <a:t>Faire </a:t>
            </a:r>
            <a:r>
              <a:rPr lang="en-US" dirty="0" err="1" smtClean="0"/>
              <a:t>une</a:t>
            </a:r>
            <a:r>
              <a:rPr lang="en-US" dirty="0" smtClean="0"/>
              <a:t> promenade = ____________________________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2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r>
              <a:rPr lang="en-US" dirty="0" err="1" smtClean="0"/>
              <a:t>N’oubliez</a:t>
            </a:r>
            <a:r>
              <a:rPr lang="en-US" dirty="0" smtClean="0"/>
              <a:t> pas**</a:t>
            </a:r>
          </a:p>
          <a:p>
            <a:pPr lvl="1"/>
            <a:r>
              <a:rPr lang="en-US" dirty="0" smtClean="0"/>
              <a:t>On fait un sandwich avec NE et PAS </a:t>
            </a:r>
            <a:r>
              <a:rPr lang="en-US" dirty="0" err="1" smtClean="0"/>
              <a:t>autour</a:t>
            </a:r>
            <a:r>
              <a:rPr lang="en-US" dirty="0" smtClean="0"/>
              <a:t> de la CONJUGAISON!!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intelligentes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NE </a:t>
            </a:r>
            <a:r>
              <a:rPr lang="en-US" b="1" u="sng" dirty="0" err="1" smtClean="0"/>
              <a:t>sont</a:t>
            </a:r>
            <a:r>
              <a:rPr lang="en-US" dirty="0" smtClean="0"/>
              <a:t> PAS </a:t>
            </a:r>
            <a:r>
              <a:rPr lang="en-US" dirty="0" err="1" smtClean="0"/>
              <a:t>intelligentes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b="1" u="sng" dirty="0" smtClean="0"/>
              <a:t>a</a:t>
            </a:r>
            <a:r>
              <a:rPr lang="en-US" dirty="0" smtClean="0"/>
              <a:t> un bon restaurant.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dirty="0" err="1" smtClean="0"/>
              <a:t>N’</a:t>
            </a:r>
            <a:r>
              <a:rPr lang="en-US" b="1" u="sng" dirty="0" err="1" smtClean="0"/>
              <a:t>a</a:t>
            </a:r>
            <a:r>
              <a:rPr lang="en-US" dirty="0" smtClean="0"/>
              <a:t> PAS un bon restaurant.</a:t>
            </a:r>
          </a:p>
        </p:txBody>
      </p:sp>
    </p:spTree>
    <p:extLst>
      <p:ext uri="{BB962C8B-B14F-4D97-AF65-F5344CB8AC3E}">
        <p14:creationId xmlns:p14="http://schemas.microsoft.com/office/powerpoint/2010/main" val="30057085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142</TotalTime>
  <Words>277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Avoir, être, faire</vt:lpstr>
      <vt:lpstr>Conjuguez!</vt:lpstr>
      <vt:lpstr>Les expressions avec ÊTRE</vt:lpstr>
      <vt:lpstr>Les expressions avec AVOIR</vt:lpstr>
      <vt:lpstr>Les expressions avec FAIRE</vt:lpstr>
      <vt:lpstr>Au négatif!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et être</dc:title>
  <dc:creator>Biega, Sarah</dc:creator>
  <cp:lastModifiedBy>Biega, Sarah</cp:lastModifiedBy>
  <cp:revision>16</cp:revision>
  <dcterms:created xsi:type="dcterms:W3CDTF">2012-09-18T12:26:03Z</dcterms:created>
  <dcterms:modified xsi:type="dcterms:W3CDTF">2015-02-12T13:04:42Z</dcterms:modified>
</cp:coreProperties>
</file>